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1" r:id="rId8"/>
    <p:sldId id="262" r:id="rId9"/>
    <p:sldId id="263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E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G_0053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0"/>
            <a:ext cx="5638800" cy="22098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6000" b="1" dirty="0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rgbClr val="92D050"/>
                    </a:gs>
                  </a:gsLst>
                  <a:lin ang="90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lumMod val="40000"/>
                      <a:lumOff val="60000"/>
                    </a:schemeClr>
                  </a:gs>
                  <a:gs pos="100000">
                    <a:srgbClr val="92D050"/>
                  </a:gs>
                </a:gsLst>
                <a:lin ang="90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5800" y="5181600"/>
            <a:ext cx="4419600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21" name="Picture 20" descr="oyf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ক্রমবাচক সংখ্যা পড়ি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762000" y="1143000"/>
            <a:ext cx="7132320" cy="400410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1486694" y="5447506"/>
            <a:ext cx="5326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3086894" y="5447506"/>
            <a:ext cx="5326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4534694" y="5447506"/>
            <a:ext cx="5326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5449094" y="5447506"/>
            <a:ext cx="5326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6363494" y="5447506"/>
            <a:ext cx="5326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43000" y="5791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প্রথম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5791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57912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তৃতীয়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57912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চতুর্থ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57912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পঞ্চম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বামদিক থেকে পড়িঃ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4343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প্রথম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41148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দ্বিতীয়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3733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তৃতীয়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3352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চতুর্থ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3124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পঞ্চম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5334000"/>
            <a:ext cx="11430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সংক্ষেপে-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71800" y="33528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3400" y="2819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৩য়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2667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৪র্থ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2800" y="2133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৫ম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1562894" y="4990306"/>
            <a:ext cx="380206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</p:cNvCxnSpPr>
          <p:nvPr/>
        </p:nvCxnSpPr>
        <p:spPr>
          <a:xfrm rot="5400000">
            <a:off x="3264585" y="4863990"/>
            <a:ext cx="328831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4445686" y="4622115"/>
            <a:ext cx="557429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5741086" y="4545913"/>
            <a:ext cx="862229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7124704" y="4229100"/>
            <a:ext cx="990597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95400" y="3581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টুনটুনি-২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>
            <a:off x="1143000" y="2971800"/>
            <a:ext cx="1463040" cy="1428906"/>
          </a:xfrm>
          <a:prstGeom prst="ellipse">
            <a:avLst/>
          </a:prstGeom>
        </p:spPr>
      </p:pic>
      <p:pic>
        <p:nvPicPr>
          <p:cNvPr id="26" name="Picture 25" descr="টুনটুনি-২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>
            <a:off x="2667000" y="2743200"/>
            <a:ext cx="1463040" cy="1428906"/>
          </a:xfrm>
          <a:prstGeom prst="ellipse">
            <a:avLst/>
          </a:prstGeom>
        </p:spPr>
      </p:pic>
      <p:pic>
        <p:nvPicPr>
          <p:cNvPr id="28" name="Picture 27" descr="টুনটুনি-২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>
            <a:off x="4114800" y="2362200"/>
            <a:ext cx="1463040" cy="1428906"/>
          </a:xfrm>
          <a:prstGeom prst="ellipse">
            <a:avLst/>
          </a:prstGeom>
        </p:spPr>
      </p:pic>
      <p:pic>
        <p:nvPicPr>
          <p:cNvPr id="29" name="Picture 28" descr="টুনটুনি-২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>
            <a:off x="5562600" y="1981200"/>
            <a:ext cx="1463040" cy="1428906"/>
          </a:xfrm>
          <a:prstGeom prst="ellipse">
            <a:avLst/>
          </a:prstGeom>
        </p:spPr>
      </p:pic>
      <p:pic>
        <p:nvPicPr>
          <p:cNvPr id="31" name="Picture 30" descr="টুনটুনি-২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>
            <a:off x="7010400" y="1676400"/>
            <a:ext cx="1463040" cy="142890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254 L 0.00833 0.2393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44444E-6 L 5.55112E-17 0.2666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254 L -0.00417 0.341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0417 0.34838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1.11022E-16 0.42222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ডানদিক থেকে পড়ি-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ve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7162800" y="1600200"/>
            <a:ext cx="1737360" cy="1303020"/>
          </a:xfrm>
          <a:prstGeom prst="ellipse">
            <a:avLst/>
          </a:prstGeom>
        </p:spPr>
      </p:pic>
      <p:pic>
        <p:nvPicPr>
          <p:cNvPr id="5" name="Picture 4" descr="dove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5410200" y="1981200"/>
            <a:ext cx="1737360" cy="1303020"/>
          </a:xfrm>
          <a:prstGeom prst="ellipse">
            <a:avLst/>
          </a:prstGeom>
        </p:spPr>
      </p:pic>
      <p:pic>
        <p:nvPicPr>
          <p:cNvPr id="6" name="Picture 5" descr="dove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3657600" y="2286000"/>
            <a:ext cx="1737360" cy="1303020"/>
          </a:xfrm>
          <a:prstGeom prst="ellipse">
            <a:avLst/>
          </a:prstGeom>
        </p:spPr>
      </p:pic>
      <p:pic>
        <p:nvPicPr>
          <p:cNvPr id="7" name="Picture 6" descr="dove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1905000" y="2667000"/>
            <a:ext cx="1737360" cy="1303020"/>
          </a:xfrm>
          <a:prstGeom prst="ellipse">
            <a:avLst/>
          </a:prstGeom>
        </p:spPr>
      </p:pic>
      <p:pic>
        <p:nvPicPr>
          <p:cNvPr id="8" name="Picture 7" descr="dove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3048000"/>
            <a:ext cx="1737360" cy="1303020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3800" y="31242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3581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3886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4267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4648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7200900" y="43815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134497" y="4609703"/>
            <a:ext cx="114300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572397" y="4800203"/>
            <a:ext cx="91440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2667000" y="5105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610394" y="53332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772400" y="5257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 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00800" y="5334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8200" y="53340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৩য় 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43200" y="54102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৪র্থ 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400" y="54864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৫ম 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35" grpId="0"/>
      <p:bldP spid="36" grpId="0"/>
      <p:bldP spid="37" grpId="0"/>
      <p:bldP spid="38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ফুলটি ১ম ফুলের মত?         </a:t>
            </a: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(বামদিক থেকে)  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himul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228600" y="2743200"/>
            <a:ext cx="1737360" cy="1153616"/>
          </a:xfrm>
          <a:prstGeom prst="ellipse">
            <a:avLst/>
          </a:prstGeom>
        </p:spPr>
      </p:pic>
      <p:pic>
        <p:nvPicPr>
          <p:cNvPr id="4" name="Picture 3" descr="qw003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1981200" y="2667000"/>
            <a:ext cx="1645920" cy="1234440"/>
          </a:xfrm>
          <a:prstGeom prst="ellipse">
            <a:avLst/>
          </a:prstGeom>
        </p:spPr>
      </p:pic>
      <p:pic>
        <p:nvPicPr>
          <p:cNvPr id="5" name="Picture 4" descr="qw003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3657600" y="2667000"/>
            <a:ext cx="1645920" cy="1234440"/>
          </a:xfrm>
          <a:prstGeom prst="ellipse">
            <a:avLst/>
          </a:prstGeom>
        </p:spPr>
      </p:pic>
      <p:pic>
        <p:nvPicPr>
          <p:cNvPr id="6" name="Picture 5" descr="shimul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5334000" y="2590800"/>
            <a:ext cx="1737360" cy="1153615"/>
          </a:xfrm>
          <a:prstGeom prst="ellipse">
            <a:avLst/>
          </a:prstGeom>
        </p:spPr>
      </p:pic>
      <p:pic>
        <p:nvPicPr>
          <p:cNvPr id="7" name="Picture 6" descr="qw003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7162800" y="2514600"/>
            <a:ext cx="1645920" cy="1234440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0200" y="3886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ভরাট বৃত্তটির ক্রমবাচক সংখ্যা কত?      </a:t>
            </a: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(ডানদিক থেকে) 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" y="2895600"/>
            <a:ext cx="1554480" cy="1554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86200" y="2743200"/>
            <a:ext cx="1554480" cy="1554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2667000"/>
            <a:ext cx="1554480" cy="15544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39000" y="2590800"/>
            <a:ext cx="1554480" cy="1554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74129" y="4408715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0668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কোন বৃত্তটি খালি হল?                             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(বামদিক থেকে)  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33600" y="2819400"/>
            <a:ext cx="1554480" cy="1554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2819400"/>
            <a:ext cx="1554480" cy="15544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4495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/>
      <p:bldP spid="11" grpId="0"/>
      <p:bldP spid="12" grpId="0" animBg="1"/>
      <p:bldP spid="13" grpId="0" animBg="1"/>
      <p:bldP spid="13" grpId="1" animBg="1"/>
      <p:bldP spid="13" grpId="2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E9EE5"/>
              </a:gs>
              <a:gs pos="30000">
                <a:schemeClr val="accent4">
                  <a:tint val="38000"/>
                  <a:satMod val="260000"/>
                </a:schemeClr>
              </a:gs>
              <a:gs pos="75000">
                <a:schemeClr val="accent4">
                  <a:tint val="55000"/>
                  <a:satMod val="255000"/>
                </a:schemeClr>
              </a:gs>
              <a:gs pos="100000">
                <a:srgbClr val="FE9EE5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105400" y="457200"/>
            <a:ext cx="3429000" cy="457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3048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১৫ মিনিট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hool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0" y="4191000"/>
            <a:ext cx="4389120" cy="2391867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33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 থেকে ৫ পর্যন্ত ক্রমবাচক সংখ্যাগুলো লেখঃ 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(দলীয় কাজ)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295400"/>
            <a:ext cx="6705600" cy="510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8894" y="3847306"/>
            <a:ext cx="51054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086894" y="3847306"/>
            <a:ext cx="51054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2286000"/>
            <a:ext cx="6705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43000" y="3124200"/>
            <a:ext cx="6705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43000" y="3962400"/>
            <a:ext cx="6705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43000" y="4800600"/>
            <a:ext cx="6705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43000" y="5562600"/>
            <a:ext cx="6705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19200" y="14478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9400" y="1447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ক্রমবাচক সংখ্যা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7400" y="1447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 রূপ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7800" y="2362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7800" y="3200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7800" y="4038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7800" y="4953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47800" y="5715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0" y="2362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81400" y="3200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57600" y="4114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24200" y="4953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1400" y="5715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48400" y="2362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48400" y="3200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48400" y="4038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৩য়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48400" y="4876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৪র্থ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48400" y="5638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৫ম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8077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ক্রমবাচক সংখ্যার পাখিগুলো উড়ছে?     </a:t>
            </a:r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(ডানদিক থেকে)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3429000" y="1143000"/>
            <a:ext cx="1828800" cy="1676400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4" descr="শ্যামা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1981200" y="3124200"/>
            <a:ext cx="1645920" cy="1148856"/>
          </a:xfrm>
          <a:prstGeom prst="ellipse">
            <a:avLst/>
          </a:prstGeom>
        </p:spPr>
      </p:pic>
      <p:pic>
        <p:nvPicPr>
          <p:cNvPr id="6" name="Picture 5" descr="শ্যামা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5486400" y="3048000"/>
            <a:ext cx="1645920" cy="1148856"/>
          </a:xfrm>
          <a:prstGeom prst="ellipse">
            <a:avLst/>
          </a:prstGeom>
        </p:spPr>
      </p:pic>
      <p:pic>
        <p:nvPicPr>
          <p:cNvPr id="7" name="Picture 6" descr="শ্যামা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7162800" y="3048000"/>
            <a:ext cx="1645920" cy="1148856"/>
          </a:xfrm>
          <a:prstGeom prst="ellipse">
            <a:avLst/>
          </a:prstGeom>
        </p:spPr>
      </p:pic>
      <p:pic>
        <p:nvPicPr>
          <p:cNvPr id="8" name="Picture 7" descr="0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4199"/>
            <a:ext cx="1828800" cy="1306293"/>
          </a:xfrm>
          <a:prstGeom prst="rect">
            <a:avLst/>
          </a:prstGeom>
        </p:spPr>
      </p:pic>
      <p:pic>
        <p:nvPicPr>
          <p:cNvPr id="9" name="Picture 8" descr="0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971800"/>
            <a:ext cx="1828800" cy="13062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0" y="4343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343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মাছটি হারিয়ে গেল?    </a:t>
            </a: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(ডানদিক থেকে) 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warf_gourami (Kholisha)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0" y="2895600"/>
            <a:ext cx="1645920" cy="1447276"/>
          </a:xfrm>
          <a:prstGeom prst="ellipse">
            <a:avLst/>
          </a:prstGeom>
        </p:spPr>
      </p:pic>
      <p:pic>
        <p:nvPicPr>
          <p:cNvPr id="4" name="Picture 3" descr="dwarf_gourami (Kholisha)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1905000" y="2590800"/>
            <a:ext cx="1645920" cy="1447276"/>
          </a:xfrm>
          <a:prstGeom prst="ellipse">
            <a:avLst/>
          </a:prstGeom>
        </p:spPr>
      </p:pic>
      <p:pic>
        <p:nvPicPr>
          <p:cNvPr id="5" name="Picture 4" descr="dwarf_gourami (Kholisha)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3581400" y="2438400"/>
            <a:ext cx="1645920" cy="1447276"/>
          </a:xfrm>
          <a:prstGeom prst="ellipse">
            <a:avLst/>
          </a:prstGeom>
        </p:spPr>
      </p:pic>
      <p:pic>
        <p:nvPicPr>
          <p:cNvPr id="6" name="Picture 5" descr="dwarf_gourami (Kholisha)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5334000" y="2286000"/>
            <a:ext cx="1645920" cy="1447276"/>
          </a:xfrm>
          <a:prstGeom prst="ellipse">
            <a:avLst/>
          </a:prstGeom>
        </p:spPr>
      </p:pic>
      <p:sp>
        <p:nvSpPr>
          <p:cNvPr id="8" name="Oval 7"/>
          <p:cNvSpPr/>
          <p:nvPr/>
        </p:nvSpPr>
        <p:spPr>
          <a:xfrm>
            <a:off x="7239000" y="2286000"/>
            <a:ext cx="1447800" cy="1371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warf_gourami (Kholisha)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7086600" y="2209800"/>
            <a:ext cx="1645920" cy="1447276"/>
          </a:xfrm>
          <a:prstGeom prst="ellipse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43800" y="3733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990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মাছটি ফিরে এলো?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(বামদিক থেকে)  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3810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05000" y="2590800"/>
            <a:ext cx="1524000" cy="1371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0" y="4114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46482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4200" y="381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একাকি কাজ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bnb.gif"/>
          <p:cNvPicPr>
            <a:picLocks noChangeAspect="1"/>
          </p:cNvPicPr>
          <p:nvPr/>
        </p:nvPicPr>
        <p:blipFill>
          <a:blip r:embed="rId4">
            <a:lum bright="-10000" contrast="40000"/>
          </a:blip>
          <a:stretch>
            <a:fillRect/>
          </a:stretch>
        </p:blipFill>
        <p:spPr>
          <a:xfrm>
            <a:off x="3657600" y="5410200"/>
            <a:ext cx="1188720" cy="118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10" grpId="0"/>
      <p:bldP spid="10" grpId="1"/>
      <p:bldP spid="11" grpId="0"/>
      <p:bldP spid="11" grpId="1"/>
      <p:bldP spid="11" grpId="2"/>
      <p:bldP spid="12" grpId="0"/>
      <p:bldP spid="12" grpId="1"/>
      <p:bldP spid="14" grpId="0"/>
      <p:bldP spid="14" grpId="1"/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1371600"/>
            <a:ext cx="4876800" cy="510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8894" y="3923506"/>
            <a:ext cx="51054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2286000"/>
            <a:ext cx="48768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71600" y="3124200"/>
            <a:ext cx="48768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71600" y="3962400"/>
            <a:ext cx="6934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71600" y="4800600"/>
            <a:ext cx="48768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71600" y="5562600"/>
            <a:ext cx="48768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47800" y="1524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0800" y="1447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ক্রমবাচক সংখ্যা মিলকরণ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7800" y="2438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400" y="3200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71600" y="4038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7800" y="4876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47800" y="5715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2362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7600" y="3200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81400" y="4038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24200" y="4953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1400" y="5715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133600" y="2819400"/>
            <a:ext cx="16002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 flipH="1">
            <a:off x="1676400" y="3810000"/>
            <a:ext cx="22098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30" idx="1"/>
          </p:cNvCxnSpPr>
          <p:nvPr/>
        </p:nvCxnSpPr>
        <p:spPr>
          <a:xfrm flipV="1">
            <a:off x="1981200" y="4361766"/>
            <a:ext cx="1600200" cy="57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 flipH="1" flipV="1">
            <a:off x="1676400" y="3048000"/>
            <a:ext cx="236220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057400" y="5257800"/>
            <a:ext cx="16764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248400" y="2286000"/>
            <a:ext cx="2057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248400" y="1371600"/>
            <a:ext cx="2057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248400" y="3124200"/>
            <a:ext cx="2057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248400" y="4800600"/>
            <a:ext cx="2057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248400" y="5562600"/>
            <a:ext cx="2057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248400" y="6477000"/>
            <a:ext cx="2057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5753100" y="3924300"/>
            <a:ext cx="5105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248400" y="1524000"/>
            <a:ext cx="21336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ক্রমবাচক সংখ্যা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477000" y="2362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400800" y="3276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477000" y="4191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553200" y="49530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553200" y="5715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133600" y="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নিরাময়মূলক ব্যবস্থাঃ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133600" y="6096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সংখ্যার সাথে ক্রমবাচক সংখ্যাগুলো মিল করঃ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ghtning Bolt 1"/>
          <p:cNvSpPr/>
          <p:nvPr/>
        </p:nvSpPr>
        <p:spPr>
          <a:xfrm>
            <a:off x="228600" y="1828800"/>
            <a:ext cx="1219200" cy="4419600"/>
          </a:xfrm>
          <a:prstGeom prst="lightningBol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6858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উপস্থাপনায়ঃ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05740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মাসুমা আকতার </a:t>
            </a:r>
          </a:p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ওছখালি আলিয়া মডেল সঃ প্রাঃ বিঃ।</a:t>
            </a:r>
          </a:p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হাতিয়া-নোয়াখালী।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077200" y="57150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{01713618393} (25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838200"/>
            <a:ext cx="1219200" cy="1219200"/>
          </a:xfrm>
          <a:prstGeom prst="rect">
            <a:avLst/>
          </a:prstGeom>
        </p:spPr>
      </p:pic>
      <p:pic>
        <p:nvPicPr>
          <p:cNvPr id="4" name="Picture 3" descr="tstyj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“সুখী-সুন্দর জীবন চাই </a:t>
            </a:r>
          </a:p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পড়ালেখা করব তাই” 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2590800"/>
            <a:ext cx="3733800" cy="1754326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ভাল থেকো </a:t>
            </a:r>
            <a:endParaRPr lang="en-US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redCLR.gif"/>
          <p:cNvPicPr>
            <a:picLocks noChangeAspect="1"/>
          </p:cNvPicPr>
          <p:nvPr/>
        </p:nvPicPr>
        <p:blipFill>
          <a:blip r:embed="rId4">
            <a:lum bright="10000" contrast="40000"/>
          </a:blip>
          <a:stretch>
            <a:fillRect/>
          </a:stretch>
        </p:blipFill>
        <p:spPr>
          <a:xfrm flipH="1">
            <a:off x="1219200" y="304800"/>
            <a:ext cx="533400" cy="666750"/>
          </a:xfrm>
          <a:prstGeom prst="rect">
            <a:avLst/>
          </a:prstGeom>
        </p:spPr>
      </p:pic>
      <p:pic>
        <p:nvPicPr>
          <p:cNvPr id="11" name="Picture 10" descr="redCLR.gif"/>
          <p:cNvPicPr>
            <a:picLocks noChangeAspect="1"/>
          </p:cNvPicPr>
          <p:nvPr/>
        </p:nvPicPr>
        <p:blipFill>
          <a:blip r:embed="rId4">
            <a:lum bright="10000" contrast="40000"/>
          </a:blip>
          <a:stretch>
            <a:fillRect/>
          </a:stretch>
        </p:blipFill>
        <p:spPr>
          <a:xfrm>
            <a:off x="5105400" y="990600"/>
            <a:ext cx="685800" cy="666750"/>
          </a:xfrm>
          <a:prstGeom prst="rect">
            <a:avLst/>
          </a:prstGeom>
        </p:spPr>
      </p:pic>
      <p:pic>
        <p:nvPicPr>
          <p:cNvPr id="9" name="Picture 8" descr="butterfly_beautiful_wallpaper-normal.jpg"/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Ribbon 5"/>
          <p:cNvSpPr/>
          <p:nvPr/>
        </p:nvSpPr>
        <p:spPr>
          <a:xfrm rot="5400000">
            <a:off x="-2132076" y="3503676"/>
            <a:ext cx="5486400" cy="612648"/>
          </a:xfrm>
          <a:prstGeom prst="ribb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3810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1828800"/>
            <a:ext cx="64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২য় </a:t>
            </a: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গণিত </a:t>
            </a: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মূলপাঠঃ ক্রমবাচক সংখ্যা </a:t>
            </a: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 ‘</a:t>
            </a:r>
            <a:r>
              <a:rPr lang="bn-BD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থেকে ৫ পর্যন্ত ক্রমবাচক সংখ্যা’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 </a:t>
            </a: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১৫ - ৪- ২০১৩ইং।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057400"/>
            <a:ext cx="731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 ১ থেকে ৫ পর্যন্ত ক্রমবাচক সংখ্যাগুলো পড়তে, বলতে এবং লিখতে পারবে। </a:t>
            </a:r>
          </a:p>
          <a:p>
            <a:endParaRPr lang="bn-BD" dirty="0" smtClean="0"/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 বিভিন্ন উপায়ে এবং বিভিন্ন দিক থেকে ১ থেকে ৫ পর্যন্ত ক্রমবাচক সংখ্যা গণনার মাধ্যমে অবস্থান সনাক্ত করতে পারবে। 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066800" y="2133600"/>
            <a:ext cx="457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990600" y="3429000"/>
            <a:ext cx="457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2-Point Star 2"/>
          <p:cNvSpPr/>
          <p:nvPr/>
        </p:nvSpPr>
        <p:spPr>
          <a:xfrm>
            <a:off x="1600200" y="533400"/>
            <a:ext cx="5867400" cy="5715000"/>
          </a:xfrm>
          <a:prstGeom prst="star3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00" y="2133600"/>
            <a:ext cx="4495800" cy="21263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নিরাপদ পরিবেশ সৃষ্টি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00400" y="2133600"/>
            <a:ext cx="2743200" cy="2286000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5200" y="32766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 ও ছড়া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27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1737360" cy="3243072"/>
          </a:xfrm>
          <a:prstGeom prst="flowChartPreparation">
            <a:avLst/>
          </a:prstGeom>
        </p:spPr>
      </p:pic>
      <p:pic>
        <p:nvPicPr>
          <p:cNvPr id="4" name="Picture 3" descr="IMG_07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447800"/>
            <a:ext cx="1828800" cy="3008338"/>
          </a:xfrm>
          <a:prstGeom prst="hexagon">
            <a:avLst/>
          </a:prstGeom>
        </p:spPr>
      </p:pic>
      <p:pic>
        <p:nvPicPr>
          <p:cNvPr id="5" name="Picture 4" descr="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1066801"/>
            <a:ext cx="1645920" cy="3058031"/>
          </a:xfrm>
          <a:prstGeom prst="hexagon">
            <a:avLst/>
          </a:prstGeom>
        </p:spPr>
      </p:pic>
      <p:pic>
        <p:nvPicPr>
          <p:cNvPr id="6" name="Picture 5" descr="IMG_07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1066800"/>
            <a:ext cx="1554480" cy="3111997"/>
          </a:xfrm>
          <a:prstGeom prst="hexagon">
            <a:avLst/>
          </a:prstGeom>
        </p:spPr>
      </p:pic>
      <p:pic>
        <p:nvPicPr>
          <p:cNvPr id="7" name="Picture 6" descr="IMG_07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1066800"/>
            <a:ext cx="1737360" cy="2835154"/>
          </a:xfrm>
          <a:prstGeom prst="hexagon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5181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আমি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প্রথম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5181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আমি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দ্বিতীয়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5181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আমি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তৃতীয়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5181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আমি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চতুর্থ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0" y="5181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আমি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পঞ্চম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1143000" y="4724400"/>
            <a:ext cx="381000" cy="4572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743200" y="4572000"/>
            <a:ext cx="381000" cy="609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495800" y="4419600"/>
            <a:ext cx="381000" cy="7620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019800" y="4267200"/>
            <a:ext cx="381000" cy="9144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696200" y="4038600"/>
            <a:ext cx="381000" cy="990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500"/>
                            </p:stCondLst>
                            <p:childTnLst>
                              <p:par>
                                <p:cTn id="7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0"/>
            <a:ext cx="6019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ছড়া</a:t>
            </a:r>
          </a:p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মাসুমা আকতার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371600"/>
            <a:ext cx="6096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১-কে মোরা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বলি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২-কে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দ্বিতীয়,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২-এর পরে আসে ৩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হয় সে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তৃতীয়।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 আসে তার পরেই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স্থান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চতুর্থ,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 সংখ্যা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হয়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জানব তার অর্থ।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ক্রমে ক্রমে আসে বলে 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ক্রমবাচক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বলি,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শিখব মোরা আজ কি সবাই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দেখি বইটি খুলি।।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_preview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609600" y="3200400"/>
            <a:ext cx="1828800" cy="1371600"/>
          </a:xfrm>
          <a:prstGeom prst="ellipse">
            <a:avLst/>
          </a:prstGeom>
        </p:spPr>
      </p:pic>
      <p:pic>
        <p:nvPicPr>
          <p:cNvPr id="10" name="Picture 9" descr="121121_BD_PINTU_ANTIMILITAN.jpg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6400800" y="838200"/>
            <a:ext cx="2103120" cy="1403127"/>
          </a:xfrm>
          <a:prstGeom prst="ellipse">
            <a:avLst/>
          </a:prstGeom>
        </p:spPr>
      </p:pic>
      <p:sp>
        <p:nvSpPr>
          <p:cNvPr id="13" name="6-Point Star 12"/>
          <p:cNvSpPr/>
          <p:nvPr/>
        </p:nvSpPr>
        <p:spPr>
          <a:xfrm>
            <a:off x="1295400" y="762000"/>
            <a:ext cx="914400" cy="1143000"/>
          </a:xfrm>
          <a:prstGeom prst="star6">
            <a:avLst/>
          </a:prstGeom>
          <a:solidFill>
            <a:schemeClr val="bg1"/>
          </a:solidFill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5" name="6-Point Star 14"/>
          <p:cNvSpPr/>
          <p:nvPr/>
        </p:nvSpPr>
        <p:spPr>
          <a:xfrm>
            <a:off x="7162800" y="3124200"/>
            <a:ext cx="914400" cy="1143000"/>
          </a:xfrm>
          <a:prstGeom prst="star6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৫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0961026" flipV="1">
            <a:off x="7269053" y="3132466"/>
            <a:ext cx="3833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7" name="6-Point Star 16"/>
          <p:cNvSpPr/>
          <p:nvPr/>
        </p:nvSpPr>
        <p:spPr>
          <a:xfrm>
            <a:off x="1524000" y="5334000"/>
            <a:ext cx="990600" cy="1143000"/>
          </a:xfrm>
          <a:prstGeom prst="star6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৩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76400" y="53340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1" name="Picture 10" descr="IMG_0726.JPG"/>
          <p:cNvPicPr>
            <a:picLocks noChangeAspect="1"/>
          </p:cNvPicPr>
          <p:nvPr/>
        </p:nvPicPr>
        <p:blipFill>
          <a:blip r:embed="rId4" cstate="print">
            <a:lum bright="10000" contrast="40000"/>
          </a:blip>
          <a:stretch>
            <a:fillRect/>
          </a:stretch>
        </p:blipFill>
        <p:spPr>
          <a:xfrm>
            <a:off x="6934200" y="5029200"/>
            <a:ext cx="1188720" cy="1626035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ঘোষণাঃ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533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 নং- ৩৮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76800" y="1295400"/>
            <a:ext cx="3657600" cy="37338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baliakandi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rcRect r="57548"/>
          <a:stretch>
            <a:fillRect/>
          </a:stretch>
        </p:blipFill>
        <p:spPr>
          <a:xfrm>
            <a:off x="4267200" y="1219200"/>
            <a:ext cx="2057400" cy="38862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33400" y="1752600"/>
            <a:ext cx="2438400" cy="2819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9600" y="2057400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ক্রমবাচক    সংখ্যা 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 descr="IMG_0725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533400" y="1676400"/>
            <a:ext cx="2453640" cy="3211722"/>
          </a:xfrm>
          <a:prstGeom prst="rect">
            <a:avLst/>
          </a:prstGeom>
        </p:spPr>
      </p:pic>
      <p:pic>
        <p:nvPicPr>
          <p:cNvPr id="24" name="Picture 23" descr="baliakandi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rcRect l="47170"/>
          <a:stretch>
            <a:fillRect/>
          </a:stretch>
        </p:blipFill>
        <p:spPr>
          <a:xfrm>
            <a:off x="6324600" y="1219200"/>
            <a:ext cx="256032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63334 -0.0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" y="-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35000"/>
                  <a:satMod val="260000"/>
                </a:schemeClr>
              </a:gs>
              <a:gs pos="30000">
                <a:schemeClr val="accent2">
                  <a:tint val="38000"/>
                  <a:satMod val="260000"/>
                </a:schemeClr>
              </a:gs>
              <a:gs pos="75000">
                <a:srgbClr val="FE9EE5"/>
              </a:gs>
              <a:gs pos="100000">
                <a:schemeClr val="accent2">
                  <a:tint val="70000"/>
                  <a:satMod val="25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2-Point Star 3"/>
          <p:cNvSpPr/>
          <p:nvPr/>
        </p:nvSpPr>
        <p:spPr>
          <a:xfrm>
            <a:off x="1371600" y="838200"/>
            <a:ext cx="6172200" cy="4953000"/>
          </a:xfrm>
          <a:prstGeom prst="star3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38862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২০ মিনিট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717</TotalTime>
  <Words>341</Words>
  <Application>Microsoft Office PowerPoint</Application>
  <PresentationFormat>On-screen Show (4:3)</PresentationFormat>
  <Paragraphs>139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</dc:creator>
  <cp:lastModifiedBy>Trade Park</cp:lastModifiedBy>
  <cp:revision>107</cp:revision>
  <dcterms:created xsi:type="dcterms:W3CDTF">2006-08-16T00:00:00Z</dcterms:created>
  <dcterms:modified xsi:type="dcterms:W3CDTF">2013-05-13T06:30:24Z</dcterms:modified>
</cp:coreProperties>
</file>